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63" r:id="rId2"/>
    <p:sldMasterId id="2147483679" r:id="rId3"/>
    <p:sldMasterId id="2147483683" r:id="rId4"/>
  </p:sldMasterIdLst>
  <p:notesMasterIdLst>
    <p:notesMasterId r:id="rId13"/>
  </p:notesMasterIdLst>
  <p:handoutMasterIdLst>
    <p:handoutMasterId r:id="rId14"/>
  </p:handoutMasterIdLst>
  <p:sldIdLst>
    <p:sldId id="257" r:id="rId5"/>
    <p:sldId id="406" r:id="rId6"/>
    <p:sldId id="494" r:id="rId7"/>
    <p:sldId id="408" r:id="rId8"/>
    <p:sldId id="447" r:id="rId9"/>
    <p:sldId id="469" r:id="rId10"/>
    <p:sldId id="470" r:id="rId11"/>
    <p:sldId id="449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19">
          <p15:clr>
            <a:srgbClr val="A4A3A4"/>
          </p15:clr>
        </p15:guide>
        <p15:guide id="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clrMru>
    <a:srgbClr val="A7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ED4387A-C1AE-DF46-9C89-2AAAFFF10BB8}" v="1" dt="2024-09-30T14:28:54.56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21" autoAdjust="0"/>
    <p:restoredTop sz="81449"/>
  </p:normalViewPr>
  <p:slideViewPr>
    <p:cSldViewPr snapToGrid="0" snapToObjects="1">
      <p:cViewPr varScale="1">
        <p:scale>
          <a:sx n="111" d="100"/>
          <a:sy n="111" d="100"/>
        </p:scale>
        <p:origin x="1024" y="192"/>
      </p:cViewPr>
      <p:guideLst>
        <p:guide orient="horz" pos="4319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naghan, Padraic" userId="dc80ae16-2699-4a0b-b78d-b9031f41d4f1" providerId="ADAL" clId="{CED4387A-C1AE-DF46-9C89-2AAAFFF10BB8}"/>
    <pc:docChg chg="addSld delSld modSld">
      <pc:chgData name="Monaghan, Padraic" userId="dc80ae16-2699-4a0b-b78d-b9031f41d4f1" providerId="ADAL" clId="{CED4387A-C1AE-DF46-9C89-2AAAFFF10BB8}" dt="2024-09-30T14:29:35.221" v="9" actId="20577"/>
      <pc:docMkLst>
        <pc:docMk/>
      </pc:docMkLst>
      <pc:sldChg chg="add">
        <pc:chgData name="Monaghan, Padraic" userId="dc80ae16-2699-4a0b-b78d-b9031f41d4f1" providerId="ADAL" clId="{CED4387A-C1AE-DF46-9C89-2AAAFFF10BB8}" dt="2024-09-30T14:28:54.547" v="0"/>
        <pc:sldMkLst>
          <pc:docMk/>
          <pc:sldMk cId="2279780611" sldId="257"/>
        </pc:sldMkLst>
      </pc:sldChg>
      <pc:sldChg chg="add">
        <pc:chgData name="Monaghan, Padraic" userId="dc80ae16-2699-4a0b-b78d-b9031f41d4f1" providerId="ADAL" clId="{CED4387A-C1AE-DF46-9C89-2AAAFFF10BB8}" dt="2024-09-30T14:28:54.547" v="0"/>
        <pc:sldMkLst>
          <pc:docMk/>
          <pc:sldMk cId="2854461246" sldId="406"/>
        </pc:sldMkLst>
      </pc:sldChg>
      <pc:sldChg chg="del">
        <pc:chgData name="Monaghan, Padraic" userId="dc80ae16-2699-4a0b-b78d-b9031f41d4f1" providerId="ADAL" clId="{CED4387A-C1AE-DF46-9C89-2AAAFFF10BB8}" dt="2024-09-30T14:29:18.726" v="5" actId="2696"/>
        <pc:sldMkLst>
          <pc:docMk/>
          <pc:sldMk cId="1489606850" sldId="420"/>
        </pc:sldMkLst>
      </pc:sldChg>
      <pc:sldChg chg="modSp mod">
        <pc:chgData name="Monaghan, Padraic" userId="dc80ae16-2699-4a0b-b78d-b9031f41d4f1" providerId="ADAL" clId="{CED4387A-C1AE-DF46-9C89-2AAAFFF10BB8}" dt="2024-09-30T14:29:24.144" v="7" actId="20577"/>
        <pc:sldMkLst>
          <pc:docMk/>
          <pc:sldMk cId="2227700059" sldId="447"/>
        </pc:sldMkLst>
        <pc:spChg chg="mod">
          <ac:chgData name="Monaghan, Padraic" userId="dc80ae16-2699-4a0b-b78d-b9031f41d4f1" providerId="ADAL" clId="{CED4387A-C1AE-DF46-9C89-2AAAFFF10BB8}" dt="2024-09-30T14:29:24.144" v="7" actId="20577"/>
          <ac:spMkLst>
            <pc:docMk/>
            <pc:sldMk cId="2227700059" sldId="447"/>
            <ac:spMk id="2" creationId="{00000000-0000-0000-0000-000000000000}"/>
          </ac:spMkLst>
        </pc:spChg>
      </pc:sldChg>
      <pc:sldChg chg="modSp mod">
        <pc:chgData name="Monaghan, Padraic" userId="dc80ae16-2699-4a0b-b78d-b9031f41d4f1" providerId="ADAL" clId="{CED4387A-C1AE-DF46-9C89-2AAAFFF10BB8}" dt="2024-09-30T14:29:35.221" v="9" actId="20577"/>
        <pc:sldMkLst>
          <pc:docMk/>
          <pc:sldMk cId="919400456" sldId="449"/>
        </pc:sldMkLst>
        <pc:spChg chg="mod">
          <ac:chgData name="Monaghan, Padraic" userId="dc80ae16-2699-4a0b-b78d-b9031f41d4f1" providerId="ADAL" clId="{CED4387A-C1AE-DF46-9C89-2AAAFFF10BB8}" dt="2024-09-30T14:29:35.221" v="9" actId="20577"/>
          <ac:spMkLst>
            <pc:docMk/>
            <pc:sldMk cId="919400456" sldId="449"/>
            <ac:spMk id="2" creationId="{00000000-0000-0000-0000-000000000000}"/>
          </ac:spMkLst>
        </pc:spChg>
      </pc:sldChg>
      <pc:sldChg chg="del">
        <pc:chgData name="Monaghan, Padraic" userId="dc80ae16-2699-4a0b-b78d-b9031f41d4f1" providerId="ADAL" clId="{CED4387A-C1AE-DF46-9C89-2AAAFFF10BB8}" dt="2024-09-30T14:28:56.765" v="1" actId="2696"/>
        <pc:sldMkLst>
          <pc:docMk/>
          <pc:sldMk cId="812646110" sldId="492"/>
        </pc:sldMkLst>
      </pc:sldChg>
      <pc:sldChg chg="del">
        <pc:chgData name="Monaghan, Padraic" userId="dc80ae16-2699-4a0b-b78d-b9031f41d4f1" providerId="ADAL" clId="{CED4387A-C1AE-DF46-9C89-2AAAFFF10BB8}" dt="2024-09-30T14:28:59.159" v="2" actId="2696"/>
        <pc:sldMkLst>
          <pc:docMk/>
          <pc:sldMk cId="3826344629" sldId="493"/>
        </pc:sldMkLst>
      </pc:sldChg>
      <pc:sldChg chg="modSp add mod">
        <pc:chgData name="Monaghan, Padraic" userId="dc80ae16-2699-4a0b-b78d-b9031f41d4f1" providerId="ADAL" clId="{CED4387A-C1AE-DF46-9C89-2AAAFFF10BB8}" dt="2024-09-30T14:29:09.127" v="4" actId="113"/>
        <pc:sldMkLst>
          <pc:docMk/>
          <pc:sldMk cId="960572576" sldId="494"/>
        </pc:sldMkLst>
        <pc:spChg chg="mod">
          <ac:chgData name="Monaghan, Padraic" userId="dc80ae16-2699-4a0b-b78d-b9031f41d4f1" providerId="ADAL" clId="{CED4387A-C1AE-DF46-9C89-2AAAFFF10BB8}" dt="2024-09-30T14:29:09.127" v="4" actId="113"/>
          <ac:spMkLst>
            <pc:docMk/>
            <pc:sldMk cId="960572576" sldId="494"/>
            <ac:spMk id="3" creationId="{05F47D82-9E70-9D4B-9EBD-DED3F25D9551}"/>
          </ac:spMkLst>
        </pc:spChg>
      </pc:sldChg>
    </pc:docChg>
  </pc:docChgLst>
  <pc:docChgLst>
    <pc:chgData name="Monaghan, Padraic" userId="dc80ae16-2699-4a0b-b78d-b9031f41d4f1" providerId="ADAL" clId="{F2F5E40F-96D0-1342-9FC3-48D6839DAD2F}"/>
    <pc:docChg chg="custSel modSld">
      <pc:chgData name="Monaghan, Padraic" userId="dc80ae16-2699-4a0b-b78d-b9031f41d4f1" providerId="ADAL" clId="{F2F5E40F-96D0-1342-9FC3-48D6839DAD2F}" dt="2021-10-05T11:54:18.541" v="1" actId="27636"/>
      <pc:docMkLst>
        <pc:docMk/>
      </pc:docMkLst>
      <pc:sldChg chg="modSp mod">
        <pc:chgData name="Monaghan, Padraic" userId="dc80ae16-2699-4a0b-b78d-b9031f41d4f1" providerId="ADAL" clId="{F2F5E40F-96D0-1342-9FC3-48D6839DAD2F}" dt="2021-10-05T11:54:18.541" v="1" actId="27636"/>
        <pc:sldMkLst>
          <pc:docMk/>
          <pc:sldMk cId="2854461246" sldId="406"/>
        </pc:sldMkLst>
        <pc:spChg chg="mod">
          <ac:chgData name="Monaghan, Padraic" userId="dc80ae16-2699-4a0b-b78d-b9031f41d4f1" providerId="ADAL" clId="{F2F5E40F-96D0-1342-9FC3-48D6839DAD2F}" dt="2021-10-05T11:54:18.541" v="1" actId="27636"/>
          <ac:spMkLst>
            <pc:docMk/>
            <pc:sldMk cId="2854461246" sldId="406"/>
            <ac:spMk id="3" creationId="{05F47D82-9E70-9D4B-9EBD-DED3F25D9551}"/>
          </ac:spMkLst>
        </pc:spChg>
      </pc:sldChg>
    </pc:docChg>
  </pc:docChgLst>
  <pc:docChgLst>
    <pc:chgData name="Monaghan, Padraic" userId="dc80ae16-2699-4a0b-b78d-b9031f41d4f1" providerId="ADAL" clId="{5D623457-2140-CC41-A1D0-3F5956AFF42C}"/>
    <pc:docChg chg="addSld delSld modSld">
      <pc:chgData name="Monaghan, Padraic" userId="dc80ae16-2699-4a0b-b78d-b9031f41d4f1" providerId="ADAL" clId="{5D623457-2140-CC41-A1D0-3F5956AFF42C}" dt="2022-10-12T15:48:58.376" v="1" actId="2696"/>
      <pc:docMkLst>
        <pc:docMk/>
      </pc:docMkLst>
      <pc:sldChg chg="del">
        <pc:chgData name="Monaghan, Padraic" userId="dc80ae16-2699-4a0b-b78d-b9031f41d4f1" providerId="ADAL" clId="{5D623457-2140-CC41-A1D0-3F5956AFF42C}" dt="2022-10-12T15:48:58.376" v="1" actId="2696"/>
        <pc:sldMkLst>
          <pc:docMk/>
          <pc:sldMk cId="2854461246" sldId="406"/>
        </pc:sldMkLst>
      </pc:sldChg>
      <pc:sldChg chg="add">
        <pc:chgData name="Monaghan, Padraic" userId="dc80ae16-2699-4a0b-b78d-b9031f41d4f1" providerId="ADAL" clId="{5D623457-2140-CC41-A1D0-3F5956AFF42C}" dt="2022-10-12T15:48:56.495" v="0"/>
        <pc:sldMkLst>
          <pc:docMk/>
          <pc:sldMk cId="3826344629" sldId="493"/>
        </pc:sldMkLst>
      </pc:sldChg>
    </pc:docChg>
  </pc:docChgLst>
  <pc:docChgLst>
    <pc:chgData name="Monaghan, Padraic" userId="dc80ae16-2699-4a0b-b78d-b9031f41d4f1" providerId="ADAL" clId="{6ED370F2-4C94-5740-A695-8EF181E4E20F}"/>
    <pc:docChg chg="custSel modSld">
      <pc:chgData name="Monaghan, Padraic" userId="dc80ae16-2699-4a0b-b78d-b9031f41d4f1" providerId="ADAL" clId="{6ED370F2-4C94-5740-A695-8EF181E4E20F}" dt="2023-10-05T15:21:02.740" v="43" actId="2711"/>
      <pc:docMkLst>
        <pc:docMk/>
      </pc:docMkLst>
      <pc:sldChg chg="modSp mod">
        <pc:chgData name="Monaghan, Padraic" userId="dc80ae16-2699-4a0b-b78d-b9031f41d4f1" providerId="ADAL" clId="{6ED370F2-4C94-5740-A695-8EF181E4E20F}" dt="2023-10-05T15:18:32.990" v="15" actId="20577"/>
        <pc:sldMkLst>
          <pc:docMk/>
          <pc:sldMk cId="2227700059" sldId="447"/>
        </pc:sldMkLst>
        <pc:spChg chg="mod">
          <ac:chgData name="Monaghan, Padraic" userId="dc80ae16-2699-4a0b-b78d-b9031f41d4f1" providerId="ADAL" clId="{6ED370F2-4C94-5740-A695-8EF181E4E20F}" dt="2023-10-05T15:18:32.990" v="15" actId="20577"/>
          <ac:spMkLst>
            <pc:docMk/>
            <pc:sldMk cId="2227700059" sldId="447"/>
            <ac:spMk id="2" creationId="{00000000-0000-0000-0000-000000000000}"/>
          </ac:spMkLst>
        </pc:spChg>
      </pc:sldChg>
      <pc:sldChg chg="modSp mod">
        <pc:chgData name="Monaghan, Padraic" userId="dc80ae16-2699-4a0b-b78d-b9031f41d4f1" providerId="ADAL" clId="{6ED370F2-4C94-5740-A695-8EF181E4E20F}" dt="2023-10-05T15:21:02.740" v="43" actId="2711"/>
        <pc:sldMkLst>
          <pc:docMk/>
          <pc:sldMk cId="919400456" sldId="449"/>
        </pc:sldMkLst>
        <pc:spChg chg="mod">
          <ac:chgData name="Monaghan, Padraic" userId="dc80ae16-2699-4a0b-b78d-b9031f41d4f1" providerId="ADAL" clId="{6ED370F2-4C94-5740-A695-8EF181E4E20F}" dt="2023-10-05T15:21:02.740" v="43" actId="2711"/>
          <ac:spMkLst>
            <pc:docMk/>
            <pc:sldMk cId="919400456" sldId="449"/>
            <ac:spMk id="2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D63D20-B0B3-D445-877E-AF329FAFBC9C}" type="datetimeFigureOut">
              <a:rPr lang="en-US" smtClean="0"/>
              <a:t>9/30/24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FE4DE4-F164-C143-B4F4-8BCEB2D016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90364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4CEEAF-8027-F64C-B8DD-D7E422C7FD2F}" type="datetimeFigureOut">
              <a:rPr lang="en-US" smtClean="0"/>
              <a:t>9/30/24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B21883-ECEB-5D44-BB40-BC7E77D99E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48300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66666"/>
                </a:solidFill>
              </a:defRPr>
            </a:lvl1pPr>
          </a:lstStyle>
          <a:p>
            <a:fld id="{8014A0CB-84B6-8842-8670-F7D58B08EA78}" type="datetimeFigureOut">
              <a:rPr lang="en-US" smtClean="0"/>
              <a:t>9/30/24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66666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66666"/>
                </a:solidFill>
              </a:defRPr>
            </a:lvl1pPr>
          </a:lstStyle>
          <a:p>
            <a:fld id="{5E97FB9A-8473-8B4D-B336-D320A6A1F7C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467544" y="1556792"/>
            <a:ext cx="8208912" cy="1010543"/>
          </a:xfrm>
          <a:prstGeom prst="rect">
            <a:avLst/>
          </a:prstGeom>
        </p:spPr>
        <p:txBody>
          <a:bodyPr/>
          <a:lstStyle>
            <a:lvl1pPr algn="l">
              <a:lnSpc>
                <a:spcPts val="3500"/>
              </a:lnSpc>
              <a:defRPr sz="3600">
                <a:solidFill>
                  <a:srgbClr val="D52B1E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467544" y="2852936"/>
            <a:ext cx="8208912" cy="720080"/>
          </a:xfrm>
          <a:prstGeom prst="rect">
            <a:avLst/>
          </a:prstGeom>
        </p:spPr>
        <p:txBody>
          <a:bodyPr/>
          <a:lstStyle>
            <a:lvl1pPr marL="0" indent="0" algn="l">
              <a:spcBef>
                <a:spcPts val="0"/>
              </a:spcBef>
              <a:buNone/>
              <a:defRPr sz="1600">
                <a:solidFill>
                  <a:srgbClr val="66666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1450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772816"/>
            <a:ext cx="5111750" cy="4353347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666666"/>
                </a:solidFill>
              </a:defRPr>
            </a:lvl1pPr>
            <a:lvl2pPr>
              <a:defRPr sz="2200">
                <a:solidFill>
                  <a:srgbClr val="666666"/>
                </a:solidFill>
              </a:defRPr>
            </a:lvl2pPr>
            <a:lvl3pPr>
              <a:defRPr sz="2000">
                <a:solidFill>
                  <a:srgbClr val="666666"/>
                </a:solidFill>
              </a:defRPr>
            </a:lvl3pPr>
            <a:lvl4pPr>
              <a:defRPr sz="2000">
                <a:solidFill>
                  <a:srgbClr val="666666"/>
                </a:solidFill>
              </a:defRPr>
            </a:lvl4pPr>
            <a:lvl5pPr>
              <a:defRPr sz="2000">
                <a:solidFill>
                  <a:srgbClr val="666666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5536" y="1772816"/>
            <a:ext cx="3069977" cy="43533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rgbClr val="66666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95536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66666"/>
                </a:solidFill>
              </a:defRPr>
            </a:lvl1pPr>
          </a:lstStyle>
          <a:p>
            <a:fld id="{012ADEB9-B943-4968-ADF2-270CE1983704}" type="datetimeFigureOut">
              <a:rPr lang="en-GB" smtClean="0"/>
              <a:pPr/>
              <a:t>30/09/2024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66666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66666"/>
                </a:solidFill>
              </a:defRPr>
            </a:lvl1pPr>
          </a:lstStyle>
          <a:p>
            <a:fld id="{BFDA7189-44D3-4817-8EA2-FAB78B86418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395536" y="476672"/>
            <a:ext cx="6768752" cy="1152128"/>
          </a:xfrm>
          <a:prstGeom prst="rect">
            <a:avLst/>
          </a:prstGeom>
        </p:spPr>
        <p:txBody>
          <a:bodyPr/>
          <a:lstStyle>
            <a:lvl1pPr algn="l">
              <a:lnSpc>
                <a:spcPts val="3500"/>
              </a:lnSpc>
              <a:defRPr sz="3600">
                <a:solidFill>
                  <a:srgbClr val="D52B1E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2041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, Caption &amp; Sub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04864"/>
            <a:ext cx="5111750" cy="3921299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666666"/>
                </a:solidFill>
              </a:defRPr>
            </a:lvl1pPr>
            <a:lvl2pPr>
              <a:defRPr sz="2200">
                <a:solidFill>
                  <a:srgbClr val="666666"/>
                </a:solidFill>
              </a:defRPr>
            </a:lvl2pPr>
            <a:lvl3pPr>
              <a:defRPr sz="2000">
                <a:solidFill>
                  <a:srgbClr val="666666"/>
                </a:solidFill>
              </a:defRPr>
            </a:lvl3pPr>
            <a:lvl4pPr>
              <a:defRPr sz="2000">
                <a:solidFill>
                  <a:srgbClr val="666666"/>
                </a:solidFill>
              </a:defRPr>
            </a:lvl4pPr>
            <a:lvl5pPr>
              <a:defRPr sz="2000">
                <a:solidFill>
                  <a:srgbClr val="666666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5537" y="2204864"/>
            <a:ext cx="3024336" cy="39212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rgbClr val="66666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95536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66666"/>
                </a:solidFill>
              </a:defRPr>
            </a:lvl1pPr>
          </a:lstStyle>
          <a:p>
            <a:fld id="{012ADEB9-B943-4968-ADF2-270CE1983704}" type="datetimeFigureOut">
              <a:rPr lang="en-GB" smtClean="0"/>
              <a:pPr/>
              <a:t>30/09/2024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66666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66666"/>
                </a:solidFill>
              </a:defRPr>
            </a:lvl1pPr>
          </a:lstStyle>
          <a:p>
            <a:fld id="{BFDA7189-44D3-4817-8EA2-FAB78B86418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395536" y="476672"/>
            <a:ext cx="6768752" cy="1152128"/>
          </a:xfrm>
          <a:prstGeom prst="rect">
            <a:avLst/>
          </a:prstGeom>
        </p:spPr>
        <p:txBody>
          <a:bodyPr/>
          <a:lstStyle>
            <a:lvl1pPr algn="l">
              <a:lnSpc>
                <a:spcPts val="3500"/>
              </a:lnSpc>
              <a:defRPr sz="3600">
                <a:solidFill>
                  <a:srgbClr val="D52B1E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395536" y="1700807"/>
            <a:ext cx="3024336" cy="47406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 i="1">
                <a:solidFill>
                  <a:srgbClr val="66666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subheading styles</a:t>
            </a:r>
          </a:p>
        </p:txBody>
      </p:sp>
      <p:sp>
        <p:nvSpPr>
          <p:cNvPr id="10" name="Text Placeholder 2"/>
          <p:cNvSpPr>
            <a:spLocks noGrp="1"/>
          </p:cNvSpPr>
          <p:nvPr>
            <p:ph type="body" idx="14" hasCustomPrompt="1"/>
          </p:nvPr>
        </p:nvSpPr>
        <p:spPr>
          <a:xfrm>
            <a:off x="3563888" y="1700808"/>
            <a:ext cx="5112568" cy="47406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 i="1">
                <a:solidFill>
                  <a:srgbClr val="66666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subheading styles</a:t>
            </a:r>
          </a:p>
        </p:txBody>
      </p:sp>
    </p:spTree>
    <p:extLst>
      <p:ext uri="{BB962C8B-B14F-4D97-AF65-F5344CB8AC3E}">
        <p14:creationId xmlns:p14="http://schemas.microsoft.com/office/powerpoint/2010/main" val="6820417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&amp;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44824"/>
            <a:ext cx="5338936" cy="4281339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666666"/>
                </a:solidFill>
              </a:defRPr>
            </a:lvl1pPr>
            <a:lvl2pPr>
              <a:defRPr sz="2200">
                <a:solidFill>
                  <a:srgbClr val="666666"/>
                </a:solidFill>
              </a:defRPr>
            </a:lvl2pPr>
            <a:lvl3pPr>
              <a:defRPr sz="2000">
                <a:solidFill>
                  <a:srgbClr val="666666"/>
                </a:solidFill>
              </a:defRPr>
            </a:lvl3pPr>
            <a:lvl4pPr>
              <a:defRPr sz="1800">
                <a:solidFill>
                  <a:srgbClr val="666666"/>
                </a:solidFill>
              </a:defRPr>
            </a:lvl4pPr>
            <a:lvl5pPr>
              <a:defRPr sz="1800">
                <a:solidFill>
                  <a:srgbClr val="666666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0152" y="1844825"/>
            <a:ext cx="2746648" cy="424847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rgbClr val="666666"/>
                </a:solidFill>
              </a:defRPr>
            </a:lvl1pPr>
            <a:lvl2pPr>
              <a:defRPr sz="2200">
                <a:solidFill>
                  <a:srgbClr val="666666"/>
                </a:solidFill>
              </a:defRPr>
            </a:lvl2pPr>
            <a:lvl3pPr>
              <a:defRPr sz="2000">
                <a:solidFill>
                  <a:srgbClr val="666666"/>
                </a:solidFill>
              </a:defRPr>
            </a:lvl3pPr>
            <a:lvl4pPr>
              <a:defRPr sz="1800">
                <a:solidFill>
                  <a:srgbClr val="666666"/>
                </a:solidFill>
              </a:defRPr>
            </a:lvl4pPr>
            <a:lvl5pPr>
              <a:defRPr sz="1800">
                <a:solidFill>
                  <a:srgbClr val="666666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66666"/>
                </a:solidFill>
              </a:defRPr>
            </a:lvl1pPr>
          </a:lstStyle>
          <a:p>
            <a:fld id="{97CA41E8-ABA4-4C5B-81A5-5CD889FC8C0C}" type="datetimeFigureOut">
              <a:rPr lang="en-GB" smtClean="0"/>
              <a:pPr/>
              <a:t>30/09/2024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66666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66666"/>
                </a:solidFill>
              </a:defRPr>
            </a:lvl1pPr>
          </a:lstStyle>
          <a:p>
            <a:fld id="{011F9B14-DC0F-440A-A27F-2E74A0D10DC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395536" y="548680"/>
            <a:ext cx="6768752" cy="1152128"/>
          </a:xfrm>
          <a:prstGeom prst="rect">
            <a:avLst/>
          </a:prstGeom>
        </p:spPr>
        <p:txBody>
          <a:bodyPr/>
          <a:lstStyle>
            <a:lvl1pPr algn="l">
              <a:lnSpc>
                <a:spcPts val="3500"/>
              </a:lnSpc>
              <a:defRPr sz="3600">
                <a:solidFill>
                  <a:srgbClr val="D52B1E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20900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, Picture &amp; Sub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536" y="2204864"/>
            <a:ext cx="5338936" cy="3921299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666666"/>
                </a:solidFill>
              </a:defRPr>
            </a:lvl1pPr>
            <a:lvl2pPr>
              <a:defRPr sz="2200">
                <a:solidFill>
                  <a:srgbClr val="666666"/>
                </a:solidFill>
              </a:defRPr>
            </a:lvl2pPr>
            <a:lvl3pPr>
              <a:defRPr sz="2000">
                <a:solidFill>
                  <a:srgbClr val="666666"/>
                </a:solidFill>
              </a:defRPr>
            </a:lvl3pPr>
            <a:lvl4pPr>
              <a:defRPr sz="1800">
                <a:solidFill>
                  <a:srgbClr val="666666"/>
                </a:solidFill>
              </a:defRPr>
            </a:lvl4pPr>
            <a:lvl5pPr>
              <a:defRPr sz="1800">
                <a:solidFill>
                  <a:srgbClr val="666666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0152" y="1700809"/>
            <a:ext cx="2746648" cy="43924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rgbClr val="666666"/>
                </a:solidFill>
              </a:defRPr>
            </a:lvl1pPr>
            <a:lvl2pPr>
              <a:defRPr sz="2200">
                <a:solidFill>
                  <a:srgbClr val="666666"/>
                </a:solidFill>
              </a:defRPr>
            </a:lvl2pPr>
            <a:lvl3pPr>
              <a:defRPr sz="2000">
                <a:solidFill>
                  <a:srgbClr val="666666"/>
                </a:solidFill>
              </a:defRPr>
            </a:lvl3pPr>
            <a:lvl4pPr>
              <a:defRPr sz="1800">
                <a:solidFill>
                  <a:srgbClr val="666666"/>
                </a:solidFill>
              </a:defRPr>
            </a:lvl4pPr>
            <a:lvl5pPr>
              <a:defRPr sz="1800">
                <a:solidFill>
                  <a:srgbClr val="666666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66666"/>
                </a:solidFill>
              </a:defRPr>
            </a:lvl1pPr>
          </a:lstStyle>
          <a:p>
            <a:fld id="{97CA41E8-ABA4-4C5B-81A5-5CD889FC8C0C}" type="datetimeFigureOut">
              <a:rPr lang="en-GB" smtClean="0"/>
              <a:pPr/>
              <a:t>30/09/2024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66666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66666"/>
                </a:solidFill>
              </a:defRPr>
            </a:lvl1pPr>
          </a:lstStyle>
          <a:p>
            <a:fld id="{011F9B14-DC0F-440A-A27F-2E74A0D10DC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395536" y="476672"/>
            <a:ext cx="6768752" cy="1152128"/>
          </a:xfrm>
          <a:prstGeom prst="rect">
            <a:avLst/>
          </a:prstGeom>
        </p:spPr>
        <p:txBody>
          <a:bodyPr/>
          <a:lstStyle>
            <a:lvl1pPr algn="l">
              <a:lnSpc>
                <a:spcPts val="3500"/>
              </a:lnSpc>
              <a:defRPr sz="3600">
                <a:solidFill>
                  <a:srgbClr val="D52B1E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9" name="Text Placeholder 2"/>
          <p:cNvSpPr>
            <a:spLocks noGrp="1"/>
          </p:cNvSpPr>
          <p:nvPr>
            <p:ph type="body" idx="14" hasCustomPrompt="1"/>
          </p:nvPr>
        </p:nvSpPr>
        <p:spPr>
          <a:xfrm>
            <a:off x="395536" y="1700808"/>
            <a:ext cx="5328592" cy="47406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 i="1">
                <a:solidFill>
                  <a:srgbClr val="66666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subheading styles</a:t>
            </a:r>
          </a:p>
        </p:txBody>
      </p:sp>
    </p:spTree>
    <p:extLst>
      <p:ext uri="{BB962C8B-B14F-4D97-AF65-F5344CB8AC3E}">
        <p14:creationId xmlns:p14="http://schemas.microsoft.com/office/powerpoint/2010/main" val="34120900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95536" y="1772815"/>
            <a:ext cx="8064896" cy="388843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solidFill>
                  <a:srgbClr val="666666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5536" y="5733256"/>
            <a:ext cx="8064896" cy="4389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66666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66666"/>
                </a:solidFill>
              </a:defRPr>
            </a:lvl1pPr>
          </a:lstStyle>
          <a:p>
            <a:fld id="{012ADEB9-B943-4968-ADF2-270CE1983704}" type="datetimeFigureOut">
              <a:rPr lang="en-GB" smtClean="0"/>
              <a:pPr/>
              <a:t>30/09/2024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66666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66666"/>
                </a:solidFill>
              </a:defRPr>
            </a:lvl1pPr>
          </a:lstStyle>
          <a:p>
            <a:fld id="{BFDA7189-44D3-4817-8EA2-FAB78B86418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395536" y="548680"/>
            <a:ext cx="6768752" cy="1152128"/>
          </a:xfrm>
          <a:prstGeom prst="rect">
            <a:avLst/>
          </a:prstGeom>
        </p:spPr>
        <p:txBody>
          <a:bodyPr/>
          <a:lstStyle>
            <a:lvl1pPr algn="l">
              <a:lnSpc>
                <a:spcPts val="3500"/>
              </a:lnSpc>
              <a:defRPr sz="3600">
                <a:solidFill>
                  <a:srgbClr val="D52B1E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966167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, Caption &amp; Sub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95536" y="2132856"/>
            <a:ext cx="8352928" cy="352839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solidFill>
                  <a:srgbClr val="666666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5536" y="5733256"/>
            <a:ext cx="8352928" cy="4389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66666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66666"/>
                </a:solidFill>
              </a:defRPr>
            </a:lvl1pPr>
          </a:lstStyle>
          <a:p>
            <a:fld id="{012ADEB9-B943-4968-ADF2-270CE1983704}" type="datetimeFigureOut">
              <a:rPr lang="en-GB" smtClean="0"/>
              <a:pPr/>
              <a:t>30/09/2024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66666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66666"/>
                </a:solidFill>
              </a:defRPr>
            </a:lvl1pPr>
          </a:lstStyle>
          <a:p>
            <a:fld id="{BFDA7189-44D3-4817-8EA2-FAB78B86418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395536" y="476672"/>
            <a:ext cx="6768752" cy="1152128"/>
          </a:xfrm>
          <a:prstGeom prst="rect">
            <a:avLst/>
          </a:prstGeom>
        </p:spPr>
        <p:txBody>
          <a:bodyPr/>
          <a:lstStyle>
            <a:lvl1pPr algn="l">
              <a:lnSpc>
                <a:spcPts val="3500"/>
              </a:lnSpc>
              <a:defRPr sz="3600">
                <a:solidFill>
                  <a:srgbClr val="D52B1E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9" name="Text Placeholder 2"/>
          <p:cNvSpPr>
            <a:spLocks noGrp="1"/>
          </p:cNvSpPr>
          <p:nvPr>
            <p:ph type="body" idx="14" hasCustomPrompt="1"/>
          </p:nvPr>
        </p:nvSpPr>
        <p:spPr>
          <a:xfrm>
            <a:off x="395536" y="1700808"/>
            <a:ext cx="8352928" cy="43204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 i="1">
                <a:solidFill>
                  <a:srgbClr val="66666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subheading styles</a:t>
            </a:r>
          </a:p>
        </p:txBody>
      </p:sp>
    </p:spTree>
    <p:extLst>
      <p:ext uri="{BB962C8B-B14F-4D97-AF65-F5344CB8AC3E}">
        <p14:creationId xmlns:p14="http://schemas.microsoft.com/office/powerpoint/2010/main" val="21966167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66666"/>
                </a:solidFill>
              </a:defRPr>
            </a:lvl1pPr>
          </a:lstStyle>
          <a:p>
            <a:fld id="{012ADEB9-B943-4968-ADF2-270CE1983704}" type="datetimeFigureOut">
              <a:rPr lang="en-GB" smtClean="0"/>
              <a:pPr/>
              <a:t>30/09/2024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66666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66666"/>
                </a:solidFill>
              </a:defRPr>
            </a:lvl1pPr>
          </a:lstStyle>
          <a:p>
            <a:fld id="{BFDA7189-44D3-4817-8EA2-FAB78B86418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45713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66666"/>
                </a:solidFill>
              </a:defRPr>
            </a:lvl1pPr>
          </a:lstStyle>
          <a:p>
            <a:fld id="{8014A0CB-84B6-8842-8670-F7D58B08EA78}" type="datetimeFigureOut">
              <a:rPr lang="en-US" smtClean="0"/>
              <a:t>9/30/24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66666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66666"/>
                </a:solidFill>
              </a:defRPr>
            </a:lvl1pPr>
          </a:lstStyle>
          <a:p>
            <a:fld id="{5E97FB9A-8473-8B4D-B336-D320A6A1F7C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467544" y="1556792"/>
            <a:ext cx="8208912" cy="1010543"/>
          </a:xfrm>
          <a:prstGeom prst="rect">
            <a:avLst/>
          </a:prstGeom>
        </p:spPr>
        <p:txBody>
          <a:bodyPr/>
          <a:lstStyle>
            <a:lvl1pPr algn="l">
              <a:lnSpc>
                <a:spcPts val="3500"/>
              </a:lnSpc>
              <a:defRPr sz="3600">
                <a:solidFill>
                  <a:srgbClr val="D52B1E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467544" y="2852936"/>
            <a:ext cx="8208912" cy="720080"/>
          </a:xfrm>
          <a:prstGeom prst="rect">
            <a:avLst/>
          </a:prstGeom>
        </p:spPr>
        <p:txBody>
          <a:bodyPr/>
          <a:lstStyle>
            <a:lvl1pPr marL="0" indent="0" algn="l">
              <a:spcBef>
                <a:spcPts val="0"/>
              </a:spcBef>
              <a:buNone/>
              <a:defRPr sz="1600">
                <a:solidFill>
                  <a:srgbClr val="66666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14503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1: presenta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1556792"/>
            <a:ext cx="8208912" cy="1010543"/>
          </a:xfrm>
          <a:prstGeom prst="rect">
            <a:avLst/>
          </a:prstGeom>
        </p:spPr>
        <p:txBody>
          <a:bodyPr/>
          <a:lstStyle>
            <a:lvl1pPr algn="l">
              <a:lnSpc>
                <a:spcPts val="3500"/>
              </a:lnSpc>
              <a:defRPr sz="3600">
                <a:solidFill>
                  <a:srgbClr val="B5121B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2852936"/>
            <a:ext cx="8208912" cy="720080"/>
          </a:xfrm>
          <a:prstGeom prst="rect">
            <a:avLst/>
          </a:prstGeom>
        </p:spPr>
        <p:txBody>
          <a:bodyPr/>
          <a:lstStyle>
            <a:lvl1pPr marL="0" indent="0" algn="l">
              <a:spcBef>
                <a:spcPts val="0"/>
              </a:spcBef>
              <a:buNone/>
              <a:defRPr sz="1600">
                <a:solidFill>
                  <a:srgbClr val="66666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9: discuss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1556792"/>
            <a:ext cx="8208912" cy="1010543"/>
          </a:xfrm>
          <a:prstGeom prst="rect">
            <a:avLst/>
          </a:prstGeom>
        </p:spPr>
        <p:txBody>
          <a:bodyPr/>
          <a:lstStyle>
            <a:lvl1pPr algn="l">
              <a:lnSpc>
                <a:spcPts val="3500"/>
              </a:lnSpc>
              <a:defRPr sz="3600">
                <a:solidFill>
                  <a:srgbClr val="B5121B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2852936"/>
            <a:ext cx="8208912" cy="720080"/>
          </a:xfrm>
          <a:prstGeom prst="rect">
            <a:avLst/>
          </a:prstGeom>
        </p:spPr>
        <p:txBody>
          <a:bodyPr/>
          <a:lstStyle>
            <a:lvl1pPr marL="0" indent="0" algn="l">
              <a:spcBef>
                <a:spcPts val="0"/>
              </a:spcBef>
              <a:buNone/>
              <a:defRPr sz="1600">
                <a:solidFill>
                  <a:srgbClr val="66666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scuss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1556792"/>
            <a:ext cx="8208912" cy="1010543"/>
          </a:xfrm>
          <a:prstGeom prst="rect">
            <a:avLst/>
          </a:prstGeom>
        </p:spPr>
        <p:txBody>
          <a:bodyPr/>
          <a:lstStyle>
            <a:lvl1pPr algn="l">
              <a:lnSpc>
                <a:spcPts val="3500"/>
              </a:lnSpc>
              <a:defRPr sz="3600">
                <a:solidFill>
                  <a:srgbClr val="D52B1E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2852936"/>
            <a:ext cx="8208912" cy="720080"/>
          </a:xfrm>
          <a:prstGeom prst="rect">
            <a:avLst/>
          </a:prstGeom>
        </p:spPr>
        <p:txBody>
          <a:bodyPr/>
          <a:lstStyle>
            <a:lvl1pPr marL="0" indent="0" algn="l">
              <a:spcBef>
                <a:spcPts val="0"/>
              </a:spcBef>
              <a:buNone/>
              <a:defRPr sz="1600">
                <a:solidFill>
                  <a:srgbClr val="66666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2: 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548680"/>
            <a:ext cx="6768752" cy="1152128"/>
          </a:xfrm>
          <a:prstGeom prst="rect">
            <a:avLst/>
          </a:prstGeom>
        </p:spPr>
        <p:txBody>
          <a:bodyPr/>
          <a:lstStyle>
            <a:lvl1pPr algn="l">
              <a:lnSpc>
                <a:spcPts val="3500"/>
              </a:lnSpc>
              <a:defRPr sz="3600">
                <a:solidFill>
                  <a:srgbClr val="B5121B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4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395288" y="1844675"/>
            <a:ext cx="8425184" cy="4752975"/>
          </a:xfrm>
          <a:prstGeom prst="rect">
            <a:avLst/>
          </a:prstGeom>
        </p:spPr>
        <p:txBody>
          <a:bodyPr vert="horz"/>
          <a:lstStyle>
            <a:lvl1pPr>
              <a:defRPr sz="2400">
                <a:solidFill>
                  <a:srgbClr val="666666"/>
                </a:solidFill>
              </a:defRPr>
            </a:lvl1pPr>
            <a:lvl2pPr>
              <a:defRPr sz="2200">
                <a:solidFill>
                  <a:srgbClr val="666666"/>
                </a:solidFill>
              </a:defRPr>
            </a:lvl2pPr>
            <a:lvl3pPr>
              <a:defRPr sz="2000">
                <a:solidFill>
                  <a:srgbClr val="666666"/>
                </a:solidFill>
              </a:defRPr>
            </a:lvl3pPr>
            <a:lvl4pPr>
              <a:defRPr sz="1800">
                <a:solidFill>
                  <a:srgbClr val="666666"/>
                </a:solidFill>
              </a:defRPr>
            </a:lvl4pPr>
            <a:lvl5pPr>
              <a:defRPr sz="1600">
                <a:solidFill>
                  <a:srgbClr val="666666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3: text using bullet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395536" y="548680"/>
            <a:ext cx="6768752" cy="1152128"/>
          </a:xfrm>
          <a:prstGeom prst="rect">
            <a:avLst/>
          </a:prstGeom>
        </p:spPr>
        <p:txBody>
          <a:bodyPr/>
          <a:lstStyle>
            <a:lvl1pPr algn="l">
              <a:lnSpc>
                <a:spcPts val="3500"/>
              </a:lnSpc>
              <a:defRPr sz="3600">
                <a:solidFill>
                  <a:srgbClr val="B5121B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5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395288" y="1844675"/>
            <a:ext cx="8425184" cy="4752975"/>
          </a:xfrm>
          <a:prstGeom prst="rect">
            <a:avLst/>
          </a:prstGeom>
        </p:spPr>
        <p:txBody>
          <a:bodyPr vert="horz"/>
          <a:lstStyle>
            <a:lvl1pPr>
              <a:defRPr sz="2400">
                <a:solidFill>
                  <a:srgbClr val="666666"/>
                </a:solidFill>
              </a:defRPr>
            </a:lvl1pPr>
            <a:lvl2pPr>
              <a:defRPr sz="2200">
                <a:solidFill>
                  <a:srgbClr val="666666"/>
                </a:solidFill>
              </a:defRPr>
            </a:lvl2pPr>
            <a:lvl3pPr>
              <a:defRPr sz="2000">
                <a:solidFill>
                  <a:srgbClr val="666666"/>
                </a:solidFill>
              </a:defRPr>
            </a:lvl3pPr>
            <a:lvl4pPr>
              <a:defRPr sz="1800">
                <a:solidFill>
                  <a:srgbClr val="666666"/>
                </a:solidFill>
              </a:defRPr>
            </a:lvl4pPr>
            <a:lvl5pPr>
              <a:defRPr sz="1600">
                <a:solidFill>
                  <a:srgbClr val="666666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4: smaller text using bullet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395536" y="548680"/>
            <a:ext cx="6768752" cy="1152128"/>
          </a:xfrm>
          <a:prstGeom prst="rect">
            <a:avLst/>
          </a:prstGeom>
        </p:spPr>
        <p:txBody>
          <a:bodyPr/>
          <a:lstStyle>
            <a:lvl1pPr algn="l">
              <a:lnSpc>
                <a:spcPts val="3500"/>
              </a:lnSpc>
              <a:defRPr sz="3600">
                <a:solidFill>
                  <a:srgbClr val="B5121B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5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395288" y="1844675"/>
            <a:ext cx="8425184" cy="4752975"/>
          </a:xfrm>
          <a:prstGeom prst="rect">
            <a:avLst/>
          </a:prstGeom>
        </p:spPr>
        <p:txBody>
          <a:bodyPr vert="horz"/>
          <a:lstStyle>
            <a:lvl1pPr>
              <a:defRPr sz="2400">
                <a:solidFill>
                  <a:srgbClr val="666666"/>
                </a:solidFill>
              </a:defRPr>
            </a:lvl1pPr>
            <a:lvl2pPr>
              <a:defRPr sz="2200">
                <a:solidFill>
                  <a:srgbClr val="666666"/>
                </a:solidFill>
              </a:defRPr>
            </a:lvl2pPr>
            <a:lvl3pPr>
              <a:defRPr sz="2000">
                <a:solidFill>
                  <a:srgbClr val="666666"/>
                </a:solidFill>
              </a:defRPr>
            </a:lvl3pPr>
            <a:lvl4pPr>
              <a:defRPr sz="1800">
                <a:solidFill>
                  <a:srgbClr val="666666"/>
                </a:solidFill>
              </a:defRPr>
            </a:lvl4pPr>
            <a:lvl5pPr>
              <a:defRPr sz="1600">
                <a:solidFill>
                  <a:srgbClr val="666666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5: text with bullet points &amp; 1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395536" y="548680"/>
            <a:ext cx="6768752" cy="1152128"/>
          </a:xfrm>
          <a:prstGeom prst="rect">
            <a:avLst/>
          </a:prstGeom>
        </p:spPr>
        <p:txBody>
          <a:bodyPr/>
          <a:lstStyle>
            <a:lvl1pPr algn="l">
              <a:lnSpc>
                <a:spcPts val="3500"/>
              </a:lnSpc>
              <a:defRPr sz="3600">
                <a:solidFill>
                  <a:srgbClr val="B5121B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5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395289" y="1844675"/>
            <a:ext cx="5400847" cy="4752975"/>
          </a:xfrm>
          <a:prstGeom prst="rect">
            <a:avLst/>
          </a:prstGeom>
        </p:spPr>
        <p:txBody>
          <a:bodyPr vert="horz"/>
          <a:lstStyle>
            <a:lvl1pPr>
              <a:defRPr sz="2400">
                <a:solidFill>
                  <a:srgbClr val="666666"/>
                </a:solidFill>
              </a:defRPr>
            </a:lvl1pPr>
            <a:lvl2pPr>
              <a:defRPr sz="2200">
                <a:solidFill>
                  <a:srgbClr val="666666"/>
                </a:solidFill>
              </a:defRPr>
            </a:lvl2pPr>
            <a:lvl3pPr>
              <a:defRPr sz="2000">
                <a:solidFill>
                  <a:srgbClr val="666666"/>
                </a:solidFill>
              </a:defRPr>
            </a:lvl3pPr>
            <a:lvl4pPr>
              <a:defRPr sz="1800">
                <a:solidFill>
                  <a:srgbClr val="666666"/>
                </a:solidFill>
              </a:defRPr>
            </a:lvl4pPr>
            <a:lvl5pPr>
              <a:defRPr sz="1600">
                <a:solidFill>
                  <a:srgbClr val="666666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3234022" y="3660229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6: text with bullet points &amp; 2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395536" y="548680"/>
            <a:ext cx="6768752" cy="1152128"/>
          </a:xfrm>
          <a:prstGeom prst="rect">
            <a:avLst/>
          </a:prstGeom>
        </p:spPr>
        <p:txBody>
          <a:bodyPr/>
          <a:lstStyle>
            <a:lvl1pPr algn="l">
              <a:lnSpc>
                <a:spcPts val="3500"/>
              </a:lnSpc>
              <a:defRPr sz="3600">
                <a:solidFill>
                  <a:srgbClr val="B5121B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395289" y="1844675"/>
            <a:ext cx="5400847" cy="4752975"/>
          </a:xfrm>
          <a:prstGeom prst="rect">
            <a:avLst/>
          </a:prstGeom>
        </p:spPr>
        <p:txBody>
          <a:bodyPr vert="horz"/>
          <a:lstStyle>
            <a:lvl1pPr>
              <a:defRPr sz="2400">
                <a:solidFill>
                  <a:srgbClr val="666666"/>
                </a:solidFill>
              </a:defRPr>
            </a:lvl1pPr>
            <a:lvl2pPr>
              <a:defRPr sz="2200">
                <a:solidFill>
                  <a:srgbClr val="666666"/>
                </a:solidFill>
              </a:defRPr>
            </a:lvl2pPr>
            <a:lvl3pPr>
              <a:defRPr sz="2000">
                <a:solidFill>
                  <a:srgbClr val="666666"/>
                </a:solidFill>
              </a:defRPr>
            </a:lvl3pPr>
            <a:lvl4pPr>
              <a:defRPr sz="1800">
                <a:solidFill>
                  <a:srgbClr val="666666"/>
                </a:solidFill>
              </a:defRPr>
            </a:lvl4pPr>
            <a:lvl5pPr>
              <a:defRPr sz="1600">
                <a:solidFill>
                  <a:srgbClr val="666666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7: 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395536" y="548680"/>
            <a:ext cx="6768752" cy="1152128"/>
          </a:xfrm>
          <a:prstGeom prst="rect">
            <a:avLst/>
          </a:prstGeom>
        </p:spPr>
        <p:txBody>
          <a:bodyPr/>
          <a:lstStyle>
            <a:lvl1pPr algn="l">
              <a:lnSpc>
                <a:spcPts val="3500"/>
              </a:lnSpc>
              <a:defRPr sz="3600">
                <a:solidFill>
                  <a:srgbClr val="B5121B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8: 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395536" y="548680"/>
            <a:ext cx="6768752" cy="1152128"/>
          </a:xfrm>
          <a:prstGeom prst="rect">
            <a:avLst/>
          </a:prstGeom>
        </p:spPr>
        <p:txBody>
          <a:bodyPr/>
          <a:lstStyle>
            <a:lvl1pPr algn="l">
              <a:lnSpc>
                <a:spcPts val="3500"/>
              </a:lnSpc>
              <a:defRPr sz="3600">
                <a:solidFill>
                  <a:srgbClr val="B5121B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00808"/>
            <a:ext cx="8219256" cy="442535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666666"/>
                </a:solidFill>
              </a:defRPr>
            </a:lvl1pPr>
            <a:lvl2pPr>
              <a:defRPr sz="2200">
                <a:solidFill>
                  <a:srgbClr val="666666"/>
                </a:solidFill>
              </a:defRPr>
            </a:lvl2pPr>
            <a:lvl3pPr>
              <a:defRPr sz="2000">
                <a:solidFill>
                  <a:srgbClr val="666666"/>
                </a:solidFill>
              </a:defRPr>
            </a:lvl3pPr>
            <a:lvl4pPr>
              <a:defRPr>
                <a:solidFill>
                  <a:srgbClr val="666666"/>
                </a:solidFill>
              </a:defRPr>
            </a:lvl4pPr>
            <a:lvl5pPr>
              <a:defRPr>
                <a:solidFill>
                  <a:srgbClr val="666666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66666"/>
                </a:solidFill>
              </a:defRPr>
            </a:lvl1pPr>
          </a:lstStyle>
          <a:p>
            <a:fld id="{012ADEB9-B943-4968-ADF2-270CE1983704}" type="datetimeFigureOut">
              <a:rPr lang="en-GB" smtClean="0"/>
              <a:pPr/>
              <a:t>30/09/2024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66666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66666"/>
                </a:solidFill>
              </a:defRPr>
            </a:lvl1pPr>
          </a:lstStyle>
          <a:p>
            <a:fld id="{BFDA7189-44D3-4817-8EA2-FAB78B86418E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67544" y="476672"/>
            <a:ext cx="6696744" cy="1152128"/>
          </a:xfrm>
          <a:prstGeom prst="rect">
            <a:avLst/>
          </a:prstGeom>
        </p:spPr>
        <p:txBody>
          <a:bodyPr/>
          <a:lstStyle>
            <a:lvl1pPr algn="l">
              <a:lnSpc>
                <a:spcPts val="3500"/>
              </a:lnSpc>
              <a:defRPr sz="3600">
                <a:solidFill>
                  <a:srgbClr val="D52B1E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038522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66666"/>
                </a:solidFill>
              </a:defRPr>
            </a:lvl1pPr>
          </a:lstStyle>
          <a:p>
            <a:fld id="{8014A0CB-84B6-8842-8670-F7D58B08EA78}" type="datetimeFigureOut">
              <a:rPr lang="en-US" smtClean="0"/>
              <a:t>9/30/24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66666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66666"/>
                </a:solidFill>
              </a:defRPr>
            </a:lvl1pPr>
          </a:lstStyle>
          <a:p>
            <a:fld id="{5E97FB9A-8473-8B4D-B336-D320A6A1F7C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467544" y="1556792"/>
            <a:ext cx="8208912" cy="1010543"/>
          </a:xfrm>
          <a:prstGeom prst="rect">
            <a:avLst/>
          </a:prstGeom>
        </p:spPr>
        <p:txBody>
          <a:bodyPr/>
          <a:lstStyle>
            <a:lvl1pPr algn="l">
              <a:lnSpc>
                <a:spcPts val="3500"/>
              </a:lnSpc>
              <a:defRPr sz="3600">
                <a:solidFill>
                  <a:srgbClr val="D52B1E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467544" y="2852936"/>
            <a:ext cx="8208912" cy="720080"/>
          </a:xfrm>
          <a:prstGeom prst="rect">
            <a:avLst/>
          </a:prstGeom>
        </p:spPr>
        <p:txBody>
          <a:bodyPr/>
          <a:lstStyle>
            <a:lvl1pPr marL="0" indent="0" algn="l">
              <a:spcBef>
                <a:spcPts val="0"/>
              </a:spcBef>
              <a:buNone/>
              <a:defRPr sz="1600">
                <a:solidFill>
                  <a:srgbClr val="66666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5929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00808"/>
            <a:ext cx="8219256" cy="442535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666666"/>
                </a:solidFill>
              </a:defRPr>
            </a:lvl1pPr>
            <a:lvl2pPr>
              <a:defRPr sz="2200">
                <a:solidFill>
                  <a:srgbClr val="666666"/>
                </a:solidFill>
              </a:defRPr>
            </a:lvl2pPr>
            <a:lvl3pPr>
              <a:defRPr sz="2000">
                <a:solidFill>
                  <a:srgbClr val="666666"/>
                </a:solidFill>
              </a:defRPr>
            </a:lvl3pPr>
            <a:lvl4pPr>
              <a:defRPr>
                <a:solidFill>
                  <a:srgbClr val="666666"/>
                </a:solidFill>
              </a:defRPr>
            </a:lvl4pPr>
            <a:lvl5pPr>
              <a:defRPr>
                <a:solidFill>
                  <a:srgbClr val="666666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66666"/>
                </a:solidFill>
              </a:defRPr>
            </a:lvl1pPr>
          </a:lstStyle>
          <a:p>
            <a:fld id="{012ADEB9-B943-4968-ADF2-270CE1983704}" type="datetimeFigureOut">
              <a:rPr lang="en-GB" smtClean="0"/>
              <a:pPr/>
              <a:t>30/09/2024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66666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66666"/>
                </a:solidFill>
              </a:defRPr>
            </a:lvl1pPr>
          </a:lstStyle>
          <a:p>
            <a:fld id="{BFDA7189-44D3-4817-8EA2-FAB78B86418E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67544" y="476672"/>
            <a:ext cx="6696744" cy="1152128"/>
          </a:xfrm>
          <a:prstGeom prst="rect">
            <a:avLst/>
          </a:prstGeom>
        </p:spPr>
        <p:txBody>
          <a:bodyPr/>
          <a:lstStyle>
            <a:lvl1pPr algn="l">
              <a:lnSpc>
                <a:spcPts val="3500"/>
              </a:lnSpc>
              <a:defRPr sz="3600">
                <a:solidFill>
                  <a:srgbClr val="D52B1E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9294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00808"/>
            <a:ext cx="8219256" cy="442535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666666"/>
                </a:solidFill>
              </a:defRPr>
            </a:lvl1pPr>
            <a:lvl2pPr>
              <a:defRPr sz="2200">
                <a:solidFill>
                  <a:srgbClr val="666666"/>
                </a:solidFill>
              </a:defRPr>
            </a:lvl2pPr>
            <a:lvl3pPr>
              <a:defRPr sz="2000">
                <a:solidFill>
                  <a:srgbClr val="666666"/>
                </a:solidFill>
              </a:defRPr>
            </a:lvl3pPr>
            <a:lvl4pPr>
              <a:defRPr>
                <a:solidFill>
                  <a:srgbClr val="666666"/>
                </a:solidFill>
              </a:defRPr>
            </a:lvl4pPr>
            <a:lvl5pPr>
              <a:defRPr>
                <a:solidFill>
                  <a:srgbClr val="666666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66666"/>
                </a:solidFill>
              </a:defRPr>
            </a:lvl1pPr>
          </a:lstStyle>
          <a:p>
            <a:fld id="{012ADEB9-B943-4968-ADF2-270CE1983704}" type="datetimeFigureOut">
              <a:rPr lang="en-GB" smtClean="0"/>
              <a:pPr/>
              <a:t>30/09/2024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66666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66666"/>
                </a:solidFill>
              </a:defRPr>
            </a:lvl1pPr>
          </a:lstStyle>
          <a:p>
            <a:fld id="{BFDA7189-44D3-4817-8EA2-FAB78B86418E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67544" y="476672"/>
            <a:ext cx="6696744" cy="1152128"/>
          </a:xfrm>
          <a:prstGeom prst="rect">
            <a:avLst/>
          </a:prstGeom>
        </p:spPr>
        <p:txBody>
          <a:bodyPr/>
          <a:lstStyle>
            <a:lvl1pPr algn="l">
              <a:lnSpc>
                <a:spcPts val="3500"/>
              </a:lnSpc>
              <a:defRPr sz="3600">
                <a:solidFill>
                  <a:srgbClr val="D52B1E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0385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&amp; Sub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204864"/>
            <a:ext cx="8291264" cy="3921299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666666"/>
                </a:solidFill>
              </a:defRPr>
            </a:lvl1pPr>
            <a:lvl2pPr>
              <a:defRPr sz="2200">
                <a:solidFill>
                  <a:srgbClr val="666666"/>
                </a:solidFill>
              </a:defRPr>
            </a:lvl2pPr>
            <a:lvl3pPr>
              <a:defRPr sz="2000">
                <a:solidFill>
                  <a:srgbClr val="666666"/>
                </a:solidFill>
              </a:defRPr>
            </a:lvl3pPr>
            <a:lvl4pPr>
              <a:defRPr>
                <a:solidFill>
                  <a:srgbClr val="666666"/>
                </a:solidFill>
              </a:defRPr>
            </a:lvl4pPr>
            <a:lvl5pPr>
              <a:defRPr>
                <a:solidFill>
                  <a:srgbClr val="666666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95536" y="6356350"/>
            <a:ext cx="2195264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66666"/>
                </a:solidFill>
              </a:defRPr>
            </a:lvl1pPr>
          </a:lstStyle>
          <a:p>
            <a:fld id="{012ADEB9-B943-4968-ADF2-270CE1983704}" type="datetimeFigureOut">
              <a:rPr lang="en-GB" smtClean="0"/>
              <a:pPr/>
              <a:t>30/09/2024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66666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66666"/>
                </a:solidFill>
              </a:defRPr>
            </a:lvl1pPr>
          </a:lstStyle>
          <a:p>
            <a:fld id="{BFDA7189-44D3-4817-8EA2-FAB78B86418E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395536" y="476672"/>
            <a:ext cx="6768752" cy="1152128"/>
          </a:xfrm>
          <a:prstGeom prst="rect">
            <a:avLst/>
          </a:prstGeom>
        </p:spPr>
        <p:txBody>
          <a:bodyPr/>
          <a:lstStyle>
            <a:lvl1pPr algn="l">
              <a:lnSpc>
                <a:spcPts val="3500"/>
              </a:lnSpc>
              <a:defRPr sz="3600">
                <a:solidFill>
                  <a:srgbClr val="D52B1E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395536" y="1700807"/>
            <a:ext cx="8280920" cy="47406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 i="1">
                <a:solidFill>
                  <a:srgbClr val="66666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subheading styles</a:t>
            </a:r>
          </a:p>
        </p:txBody>
      </p:sp>
    </p:spTree>
    <p:extLst>
      <p:ext uri="{BB962C8B-B14F-4D97-AF65-F5344CB8AC3E}">
        <p14:creationId xmlns:p14="http://schemas.microsoft.com/office/powerpoint/2010/main" val="4210385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00808"/>
            <a:ext cx="4038600" cy="442535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666666"/>
                </a:solidFill>
              </a:defRPr>
            </a:lvl1pPr>
            <a:lvl2pPr>
              <a:defRPr sz="2200">
                <a:solidFill>
                  <a:srgbClr val="666666"/>
                </a:solidFill>
              </a:defRPr>
            </a:lvl2pPr>
            <a:lvl3pPr>
              <a:defRPr sz="2000">
                <a:solidFill>
                  <a:srgbClr val="666666"/>
                </a:solidFill>
              </a:defRPr>
            </a:lvl3pPr>
            <a:lvl4pPr>
              <a:defRPr sz="1800">
                <a:solidFill>
                  <a:srgbClr val="666666"/>
                </a:solidFill>
              </a:defRPr>
            </a:lvl4pPr>
            <a:lvl5pPr>
              <a:defRPr sz="1800">
                <a:solidFill>
                  <a:srgbClr val="666666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66666"/>
                </a:solidFill>
              </a:defRPr>
            </a:lvl1pPr>
          </a:lstStyle>
          <a:p>
            <a:fld id="{97CA41E8-ABA4-4C5B-81A5-5CD889FC8C0C}" type="datetimeFigureOut">
              <a:rPr lang="en-GB" smtClean="0"/>
              <a:pPr/>
              <a:t>30/09/2024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66666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66666"/>
                </a:solidFill>
              </a:defRPr>
            </a:lvl1pPr>
          </a:lstStyle>
          <a:p>
            <a:fld id="{011F9B14-DC0F-440A-A27F-2E74A0D10DC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395536" y="476672"/>
            <a:ext cx="6768752" cy="1080120"/>
          </a:xfrm>
          <a:prstGeom prst="rect">
            <a:avLst/>
          </a:prstGeom>
        </p:spPr>
        <p:txBody>
          <a:bodyPr/>
          <a:lstStyle>
            <a:lvl1pPr algn="l">
              <a:lnSpc>
                <a:spcPts val="3500"/>
              </a:lnSpc>
              <a:defRPr sz="3600">
                <a:solidFill>
                  <a:srgbClr val="D52B1E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395536" y="1700808"/>
            <a:ext cx="4038600" cy="4381947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666666"/>
                </a:solidFill>
              </a:defRPr>
            </a:lvl1pPr>
            <a:lvl2pPr>
              <a:defRPr sz="2200">
                <a:solidFill>
                  <a:srgbClr val="666666"/>
                </a:solidFill>
              </a:defRPr>
            </a:lvl2pPr>
            <a:lvl3pPr>
              <a:defRPr sz="2000">
                <a:solidFill>
                  <a:srgbClr val="666666"/>
                </a:solidFill>
              </a:defRPr>
            </a:lvl3pPr>
            <a:lvl4pPr>
              <a:defRPr sz="1800">
                <a:solidFill>
                  <a:srgbClr val="666666"/>
                </a:solidFill>
              </a:defRPr>
            </a:lvl4pPr>
            <a:lvl5pPr>
              <a:defRPr sz="1800">
                <a:solidFill>
                  <a:srgbClr val="666666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7863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&amp; Sub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536" y="1700807"/>
            <a:ext cx="4040188" cy="47406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 i="1">
                <a:solidFill>
                  <a:srgbClr val="66666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536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666666"/>
                </a:solidFill>
              </a:defRPr>
            </a:lvl1pPr>
            <a:lvl2pPr>
              <a:defRPr sz="2000">
                <a:solidFill>
                  <a:srgbClr val="666666"/>
                </a:solidFill>
              </a:defRPr>
            </a:lvl2pPr>
            <a:lvl3pPr>
              <a:defRPr sz="1800">
                <a:solidFill>
                  <a:srgbClr val="666666"/>
                </a:solidFill>
              </a:defRPr>
            </a:lvl3pPr>
            <a:lvl4pPr>
              <a:defRPr sz="1600">
                <a:solidFill>
                  <a:srgbClr val="666666"/>
                </a:solidFill>
              </a:defRPr>
            </a:lvl4pPr>
            <a:lvl5pPr>
              <a:defRPr sz="1600">
                <a:solidFill>
                  <a:srgbClr val="666666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00807"/>
            <a:ext cx="4041775" cy="47406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 i="1">
                <a:solidFill>
                  <a:srgbClr val="66666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666666"/>
                </a:solidFill>
              </a:defRPr>
            </a:lvl1pPr>
            <a:lvl2pPr>
              <a:defRPr sz="2000">
                <a:solidFill>
                  <a:srgbClr val="666666"/>
                </a:solidFill>
              </a:defRPr>
            </a:lvl2pPr>
            <a:lvl3pPr>
              <a:defRPr sz="1800">
                <a:solidFill>
                  <a:srgbClr val="666666"/>
                </a:solidFill>
              </a:defRPr>
            </a:lvl3pPr>
            <a:lvl4pPr>
              <a:defRPr sz="1600">
                <a:solidFill>
                  <a:srgbClr val="666666"/>
                </a:solidFill>
              </a:defRPr>
            </a:lvl4pPr>
            <a:lvl5pPr>
              <a:defRPr sz="1600">
                <a:solidFill>
                  <a:srgbClr val="666666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66666"/>
                </a:solidFill>
              </a:defRPr>
            </a:lvl1pPr>
          </a:lstStyle>
          <a:p>
            <a:fld id="{97CA41E8-ABA4-4C5B-81A5-5CD889FC8C0C}" type="datetimeFigureOut">
              <a:rPr lang="en-GB" smtClean="0"/>
              <a:pPr/>
              <a:t>30/09/2024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66666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66666"/>
                </a:solidFill>
              </a:defRPr>
            </a:lvl1pPr>
          </a:lstStyle>
          <a:p>
            <a:fld id="{011F9B14-DC0F-440A-A27F-2E74A0D10DC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395536" y="476672"/>
            <a:ext cx="6768752" cy="1152128"/>
          </a:xfrm>
          <a:prstGeom prst="rect">
            <a:avLst/>
          </a:prstGeom>
        </p:spPr>
        <p:txBody>
          <a:bodyPr/>
          <a:lstStyle>
            <a:lvl1pPr algn="l">
              <a:lnSpc>
                <a:spcPts val="3500"/>
              </a:lnSpc>
              <a:defRPr sz="3600">
                <a:solidFill>
                  <a:srgbClr val="D52B1E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99859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66666"/>
                </a:solidFill>
              </a:defRPr>
            </a:lvl1pPr>
          </a:lstStyle>
          <a:p>
            <a:fld id="{012ADEB9-B943-4968-ADF2-270CE1983704}" type="datetimeFigureOut">
              <a:rPr lang="en-GB" smtClean="0"/>
              <a:pPr/>
              <a:t>30/09/2024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66666"/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66666"/>
                </a:solidFill>
              </a:defRPr>
            </a:lvl1pPr>
          </a:lstStyle>
          <a:p>
            <a:fld id="{BFDA7189-44D3-4817-8EA2-FAB78B86418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395536" y="476672"/>
            <a:ext cx="6768752" cy="1152128"/>
          </a:xfrm>
          <a:prstGeom prst="rect">
            <a:avLst/>
          </a:prstGeom>
        </p:spPr>
        <p:txBody>
          <a:bodyPr/>
          <a:lstStyle>
            <a:lvl1pPr algn="l">
              <a:lnSpc>
                <a:spcPts val="3500"/>
              </a:lnSpc>
              <a:defRPr sz="3600">
                <a:solidFill>
                  <a:srgbClr val="D52B1E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5533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&amp; Sub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66666"/>
                </a:solidFill>
              </a:defRPr>
            </a:lvl1pPr>
          </a:lstStyle>
          <a:p>
            <a:fld id="{012ADEB9-B943-4968-ADF2-270CE1983704}" type="datetimeFigureOut">
              <a:rPr lang="en-GB" smtClean="0"/>
              <a:pPr/>
              <a:t>30/09/2024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66666"/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66666"/>
                </a:solidFill>
              </a:defRPr>
            </a:lvl1pPr>
          </a:lstStyle>
          <a:p>
            <a:fld id="{BFDA7189-44D3-4817-8EA2-FAB78B86418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395536" y="476672"/>
            <a:ext cx="6768752" cy="1152128"/>
          </a:xfrm>
          <a:prstGeom prst="rect">
            <a:avLst/>
          </a:prstGeom>
        </p:spPr>
        <p:txBody>
          <a:bodyPr/>
          <a:lstStyle>
            <a:lvl1pPr algn="l">
              <a:lnSpc>
                <a:spcPts val="3500"/>
              </a:lnSpc>
              <a:defRPr sz="3600">
                <a:solidFill>
                  <a:srgbClr val="D52B1E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395536" y="1700807"/>
            <a:ext cx="8280920" cy="47406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 i="1">
                <a:solidFill>
                  <a:srgbClr val="66666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subheading styles</a:t>
            </a:r>
          </a:p>
        </p:txBody>
      </p:sp>
    </p:spTree>
    <p:extLst>
      <p:ext uri="{BB962C8B-B14F-4D97-AF65-F5344CB8AC3E}">
        <p14:creationId xmlns:p14="http://schemas.microsoft.com/office/powerpoint/2010/main" val="2705533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6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5.xml"/><Relationship Id="rId2" Type="http://schemas.openxmlformats.org/officeDocument/2006/relationships/slideLayout" Target="../slideLayouts/slideLayout5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7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3.jp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image" Target="../media/image4.jpeg"/><Relationship Id="rId5" Type="http://schemas.openxmlformats.org/officeDocument/2006/relationships/slideLayout" Target="../slideLayouts/slideLayout24.xml"/><Relationship Id="rId10" Type="http://schemas.openxmlformats.org/officeDocument/2006/relationships/theme" Target="../theme/theme4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56" y="0"/>
            <a:ext cx="9135880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8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6" y="9665"/>
            <a:ext cx="9135880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  <p:sldLayoutId id="2147483677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" y="1101"/>
            <a:ext cx="9143998" cy="6862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22" y="3879"/>
            <a:ext cx="9132955" cy="6862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ctr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eaLnBrk="1" hangingPunct="1"/>
            <a:r>
              <a:rPr lang="en-GB" dirty="0">
                <a:solidFill>
                  <a:srgbClr val="A70000"/>
                </a:solidFill>
              </a:rPr>
              <a:t>PSYC401: Analysing and Interpreting Psychological Data I</a:t>
            </a:r>
          </a:p>
        </p:txBody>
      </p:sp>
      <p:sp>
        <p:nvSpPr>
          <p:cNvPr id="23555" name="Subtitle 2"/>
          <p:cNvSpPr>
            <a:spLocks noGrp="1"/>
          </p:cNvSpPr>
          <p:nvPr>
            <p:ph type="subTitle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 eaLnBrk="1" hangingPunct="1">
              <a:spcBef>
                <a:spcPct val="0"/>
              </a:spcBef>
            </a:pPr>
            <a:r>
              <a:rPr lang="en-GB" dirty="0"/>
              <a:t>Padraic Monaghan</a:t>
            </a:r>
          </a:p>
          <a:p>
            <a:pPr eaLnBrk="1" hangingPunct="1">
              <a:spcBef>
                <a:spcPct val="0"/>
              </a:spcBef>
            </a:pPr>
            <a:r>
              <a:rPr lang="en-GB" dirty="0"/>
              <a:t>Room C5, Fylde College</a:t>
            </a:r>
          </a:p>
          <a:p>
            <a:pPr eaLnBrk="1" hangingPunct="1">
              <a:spcBef>
                <a:spcPct val="0"/>
              </a:spcBef>
            </a:pPr>
            <a:r>
              <a:rPr lang="en-GB" dirty="0" err="1"/>
              <a:t>p.monaghan@lancaster.ac.uk</a:t>
            </a:r>
            <a:endParaRPr lang="en-GB" dirty="0"/>
          </a:p>
        </p:txBody>
      </p:sp>
      <p:sp>
        <p:nvSpPr>
          <p:cNvPr id="5" name="Rectangle 4" title="black rectangle background"/>
          <p:cNvSpPr/>
          <p:nvPr/>
        </p:nvSpPr>
        <p:spPr>
          <a:xfrm>
            <a:off x="0" y="-269"/>
            <a:ext cx="9144000" cy="6858269"/>
          </a:xfrm>
          <a:prstGeom prst="rect">
            <a:avLst/>
          </a:prstGeom>
          <a:solidFill>
            <a:srgbClr val="0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D3C297C-A15C-66CF-041B-0B6F04508F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7310" y="0"/>
            <a:ext cx="444937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9780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A0F013-C7DB-9341-9131-28A9D8C461A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Module outline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F47D82-9E70-9D4B-9EBD-DED3F25D955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Week 1: Introducing data, introducing </a:t>
            </a:r>
            <a:r>
              <a:rPr lang="en-US" dirty="0" err="1"/>
              <a:t>Rstudio</a:t>
            </a:r>
            <a:endParaRPr lang="en-US" dirty="0"/>
          </a:p>
          <a:p>
            <a:r>
              <a:rPr lang="en-US" dirty="0"/>
              <a:t>Week 2: Manipulating data, using </a:t>
            </a:r>
            <a:r>
              <a:rPr lang="en-US" dirty="0" err="1"/>
              <a:t>Rstudio</a:t>
            </a:r>
            <a:endParaRPr lang="en-US" dirty="0"/>
          </a:p>
          <a:p>
            <a:r>
              <a:rPr lang="en-US" b="1" dirty="0"/>
              <a:t>Week 3: Exploring data and creating figures and graphs, using </a:t>
            </a:r>
            <a:r>
              <a:rPr lang="en-US" b="1" dirty="0" err="1"/>
              <a:t>Rstudio</a:t>
            </a:r>
            <a:endParaRPr lang="en-US" b="1" dirty="0"/>
          </a:p>
          <a:p>
            <a:r>
              <a:rPr lang="en-US" dirty="0"/>
              <a:t>Week 4: Categorical data and the chi-squared test – testing random versus structured?</a:t>
            </a:r>
          </a:p>
          <a:p>
            <a:r>
              <a:rPr lang="en-US" dirty="0"/>
              <a:t>Week 5: t-tests – testing whether two groups are different</a:t>
            </a:r>
          </a:p>
          <a:p>
            <a:r>
              <a:rPr lang="en-US" dirty="0"/>
              <a:t>Week 6: Research report/analysis</a:t>
            </a:r>
            <a:endParaRPr lang="en-US" dirty="0">
              <a:ea typeface="+mn-lt"/>
              <a:cs typeface="+mn-lt"/>
            </a:endParaRPr>
          </a:p>
          <a:p>
            <a:r>
              <a:rPr lang="en-US" dirty="0"/>
              <a:t>Week 7: Measurement, hypotheses, associations (correlations)</a:t>
            </a:r>
          </a:p>
          <a:p>
            <a:r>
              <a:rPr lang="en-US" dirty="0"/>
              <a:t>Week 8: Predicting </a:t>
            </a:r>
            <a:r>
              <a:rPr lang="en-US" dirty="0" err="1"/>
              <a:t>behaviour</a:t>
            </a:r>
            <a:r>
              <a:rPr lang="en-US" dirty="0"/>
              <a:t>: the linear model</a:t>
            </a:r>
          </a:p>
          <a:p>
            <a:r>
              <a:rPr lang="en-US" dirty="0"/>
              <a:t>Week 9: Data </a:t>
            </a:r>
            <a:r>
              <a:rPr lang="en-US" dirty="0" err="1"/>
              <a:t>visualisation</a:t>
            </a:r>
            <a:endParaRPr lang="en-US" dirty="0"/>
          </a:p>
          <a:p>
            <a:r>
              <a:rPr lang="en-US" dirty="0"/>
              <a:t>Week 10: Predicting </a:t>
            </a:r>
            <a:r>
              <a:rPr lang="en-US" dirty="0" err="1"/>
              <a:t>behaviour</a:t>
            </a:r>
            <a:r>
              <a:rPr lang="en-US" dirty="0"/>
              <a:t>: developing the linear model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461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A0F013-C7DB-9341-9131-28A9D8C461A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Objectives for Week 3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F47D82-9E70-9D4B-9EBD-DED3F25D955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95536" y="1700808"/>
            <a:ext cx="8425184" cy="4752975"/>
          </a:xfrm>
        </p:spPr>
        <p:txBody>
          <a:bodyPr>
            <a:normAutofit fontScale="92500"/>
          </a:bodyPr>
          <a:lstStyle/>
          <a:p>
            <a:r>
              <a:rPr lang="en-US" dirty="0"/>
              <a:t>By the end of this session, you should be able to:</a:t>
            </a:r>
          </a:p>
          <a:p>
            <a:endParaRPr lang="en-US" b="1" dirty="0"/>
          </a:p>
          <a:p>
            <a:r>
              <a:rPr lang="en-US" dirty="0"/>
              <a:t>See how data gathering for vocabulary knowledge can be conducted</a:t>
            </a:r>
          </a:p>
          <a:p>
            <a:endParaRPr lang="en-GB" dirty="0"/>
          </a:p>
          <a:p>
            <a:r>
              <a:rPr lang="en-GB" dirty="0"/>
              <a:t>Understand different types of reproducibility</a:t>
            </a:r>
          </a:p>
          <a:p>
            <a:r>
              <a:rPr lang="en-GB" dirty="0"/>
              <a:t>Understand the relations between observed score, true score, and error score</a:t>
            </a:r>
          </a:p>
          <a:p>
            <a:endParaRPr lang="en-US" dirty="0"/>
          </a:p>
          <a:p>
            <a:r>
              <a:rPr lang="en-US" b="1" dirty="0"/>
              <a:t>Understand multiple types of graphs and how to construct them in </a:t>
            </a:r>
            <a:r>
              <a:rPr lang="en-US" b="1" dirty="0" err="1"/>
              <a:t>Rstudio</a:t>
            </a:r>
            <a:endParaRPr lang="en-US" b="1" dirty="0"/>
          </a:p>
          <a:p>
            <a:r>
              <a:rPr lang="en-US" b="1" dirty="0"/>
              <a:t>Manipulate data, including filtering, grouping and summarizing data in </a:t>
            </a:r>
            <a:r>
              <a:rPr lang="en-US" b="1" dirty="0" err="1"/>
              <a:t>Rstudio</a:t>
            </a:r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05725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6447" y="1773960"/>
            <a:ext cx="8529311" cy="4425355"/>
          </a:xfrm>
        </p:spPr>
        <p:txBody>
          <a:bodyPr/>
          <a:lstStyle/>
          <a:p>
            <a:r>
              <a:rPr lang="en-GB" dirty="0"/>
              <a:t>We will further practise inputting, investigating, and manipulating data</a:t>
            </a:r>
          </a:p>
          <a:p>
            <a:endParaRPr lang="en-GB" dirty="0"/>
          </a:p>
          <a:p>
            <a:r>
              <a:rPr lang="en-GB" dirty="0"/>
              <a:t>We will begin to look at a data set that we first looked at last week</a:t>
            </a:r>
          </a:p>
          <a:p>
            <a:endParaRPr lang="en-GB" dirty="0"/>
          </a:p>
          <a:p>
            <a:r>
              <a:rPr lang="en-GB" dirty="0"/>
              <a:t>How many words do you know?</a:t>
            </a:r>
          </a:p>
          <a:p>
            <a:endParaRPr lang="en-GB" dirty="0"/>
          </a:p>
          <a:p>
            <a:r>
              <a:rPr lang="en-GB" dirty="0"/>
              <a:t>What factors predict how many words you know?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/>
              <a:t>Rstudio</a:t>
            </a:r>
            <a:r>
              <a:rPr lang="en-GB" dirty="0"/>
              <a:t> and R: inputting data I</a:t>
            </a:r>
          </a:p>
        </p:txBody>
      </p:sp>
    </p:spTree>
    <p:extLst>
      <p:ext uri="{BB962C8B-B14F-4D97-AF65-F5344CB8AC3E}">
        <p14:creationId xmlns:p14="http://schemas.microsoft.com/office/powerpoint/2010/main" val="709935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6447" y="1773960"/>
            <a:ext cx="8529311" cy="5084040"/>
          </a:xfrm>
        </p:spPr>
        <p:txBody>
          <a:bodyPr>
            <a:normAutofit/>
          </a:bodyPr>
          <a:lstStyle/>
          <a:p>
            <a:r>
              <a:rPr lang="en-GB" dirty="0"/>
              <a:t>The data is called “PSYC411-shipley-scores-anonymous-17_18.csv”, it is available on the </a:t>
            </a:r>
            <a:r>
              <a:rPr lang="en-GB" dirty="0" err="1"/>
              <a:t>moodle</a:t>
            </a:r>
            <a:r>
              <a:rPr lang="en-GB" dirty="0"/>
              <a:t> site in the week 3 folder</a:t>
            </a:r>
          </a:p>
          <a:p>
            <a:r>
              <a:rPr lang="en-GB" dirty="0"/>
              <a:t>The data contains information similar to that you entered into the </a:t>
            </a:r>
            <a:r>
              <a:rPr lang="en-GB" dirty="0" err="1"/>
              <a:t>moodle</a:t>
            </a:r>
            <a:r>
              <a:rPr lang="en-GB" dirty="0"/>
              <a:t> questionnaire:</a:t>
            </a:r>
          </a:p>
          <a:p>
            <a:pPr lvl="1"/>
            <a:r>
              <a:rPr lang="en-GB" dirty="0"/>
              <a:t>Subject ID: anonymised subject number</a:t>
            </a:r>
          </a:p>
          <a:p>
            <a:pPr lvl="1"/>
            <a:r>
              <a:rPr lang="en-GB" dirty="0" err="1"/>
              <a:t>english_status</a:t>
            </a:r>
            <a:r>
              <a:rPr lang="en-GB" dirty="0"/>
              <a:t>: whether the participant is native or English as a second language (ESL)</a:t>
            </a:r>
          </a:p>
          <a:p>
            <a:pPr lvl="1"/>
            <a:r>
              <a:rPr lang="en-GB" dirty="0"/>
              <a:t>Gender</a:t>
            </a:r>
          </a:p>
          <a:p>
            <a:pPr lvl="1"/>
            <a:r>
              <a:rPr lang="en-GB" dirty="0" err="1"/>
              <a:t>Shipley_Voc_Score</a:t>
            </a:r>
            <a:r>
              <a:rPr lang="en-GB" dirty="0"/>
              <a:t> – score on the Shipley vocabulary test</a:t>
            </a:r>
          </a:p>
          <a:p>
            <a:pPr lvl="1"/>
            <a:r>
              <a:rPr lang="en-GB" dirty="0"/>
              <a:t>Gent_1/2 Score – score on the Gent vocabulary test 1</a:t>
            </a:r>
            <a:r>
              <a:rPr lang="en-GB" baseline="30000" dirty="0"/>
              <a:t>st</a:t>
            </a:r>
            <a:r>
              <a:rPr lang="en-GB" dirty="0"/>
              <a:t> and 2</a:t>
            </a:r>
            <a:r>
              <a:rPr lang="en-GB" baseline="30000" dirty="0"/>
              <a:t>nd</a:t>
            </a:r>
            <a:r>
              <a:rPr lang="en-GB" dirty="0"/>
              <a:t> go</a:t>
            </a:r>
          </a:p>
          <a:p>
            <a:pPr lvl="1"/>
            <a:r>
              <a:rPr lang="en-GB" dirty="0" err="1"/>
              <a:t>Academic_year</a:t>
            </a:r>
            <a:r>
              <a:rPr lang="en-GB" dirty="0"/>
              <a:t>: 201718 or 201819</a:t>
            </a:r>
          </a:p>
          <a:p>
            <a:pPr lvl="2"/>
            <a:r>
              <a:rPr lang="en-GB" dirty="0"/>
              <a:t>(Age, and </a:t>
            </a:r>
            <a:r>
              <a:rPr lang="en-GB" dirty="0" err="1"/>
              <a:t>Dyslexia_diagnosis</a:t>
            </a:r>
            <a:r>
              <a:rPr lang="en-GB" dirty="0"/>
              <a:t>: we’re not using these)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/>
              <a:t>Rstudio</a:t>
            </a:r>
            <a:r>
              <a:rPr lang="en-GB" dirty="0"/>
              <a:t> and R: inputting data II</a:t>
            </a:r>
          </a:p>
        </p:txBody>
      </p:sp>
    </p:spTree>
    <p:extLst>
      <p:ext uri="{BB962C8B-B14F-4D97-AF65-F5344CB8AC3E}">
        <p14:creationId xmlns:p14="http://schemas.microsoft.com/office/powerpoint/2010/main" val="22277000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6447" y="1773960"/>
            <a:ext cx="8529311" cy="5084040"/>
          </a:xfrm>
        </p:spPr>
        <p:txBody>
          <a:bodyPr>
            <a:normAutofit/>
          </a:bodyPr>
          <a:lstStyle/>
          <a:p>
            <a:r>
              <a:rPr lang="en-GB" dirty="0"/>
              <a:t>Which of these are nominal which are interval/ratio?</a:t>
            </a:r>
          </a:p>
          <a:p>
            <a:pPr lvl="1"/>
            <a:r>
              <a:rPr lang="en-GB" dirty="0" err="1"/>
              <a:t>english_status</a:t>
            </a:r>
            <a:r>
              <a:rPr lang="en-GB" dirty="0"/>
              <a:t>: whether the participant is native or English as a second language (ESL)</a:t>
            </a:r>
          </a:p>
          <a:p>
            <a:pPr lvl="1"/>
            <a:r>
              <a:rPr lang="en-GB" dirty="0"/>
              <a:t>Age</a:t>
            </a:r>
          </a:p>
          <a:p>
            <a:pPr lvl="1"/>
            <a:r>
              <a:rPr lang="en-GB" dirty="0"/>
              <a:t>Gender</a:t>
            </a:r>
          </a:p>
          <a:p>
            <a:pPr lvl="1"/>
            <a:r>
              <a:rPr lang="en-GB" dirty="0" err="1"/>
              <a:t>Shipley_Voc_Score</a:t>
            </a:r>
            <a:r>
              <a:rPr lang="en-GB" dirty="0"/>
              <a:t> – score on the Shipley vocabulary test</a:t>
            </a:r>
          </a:p>
          <a:p>
            <a:pPr lvl="1"/>
            <a:r>
              <a:rPr lang="en-GB" dirty="0"/>
              <a:t>Gent_1/2 Score – score on the Gent vocabulary test 1</a:t>
            </a:r>
            <a:r>
              <a:rPr lang="en-GB" baseline="30000" dirty="0"/>
              <a:t>st</a:t>
            </a:r>
            <a:r>
              <a:rPr lang="en-GB" dirty="0"/>
              <a:t> and 2</a:t>
            </a:r>
            <a:r>
              <a:rPr lang="en-GB" baseline="30000" dirty="0"/>
              <a:t>nd</a:t>
            </a:r>
            <a:r>
              <a:rPr lang="en-GB" dirty="0"/>
              <a:t> go</a:t>
            </a:r>
          </a:p>
          <a:p>
            <a:pPr lvl="1"/>
            <a:r>
              <a:rPr lang="en-GB" dirty="0" err="1"/>
              <a:t>Academic_year</a:t>
            </a:r>
            <a:r>
              <a:rPr lang="en-GB" dirty="0"/>
              <a:t>: 201718 or 201819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Types of data?</a:t>
            </a:r>
          </a:p>
        </p:txBody>
      </p:sp>
    </p:spTree>
    <p:extLst>
      <p:ext uri="{BB962C8B-B14F-4D97-AF65-F5344CB8AC3E}">
        <p14:creationId xmlns:p14="http://schemas.microsoft.com/office/powerpoint/2010/main" val="28145908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6447" y="1773960"/>
            <a:ext cx="8529311" cy="5084040"/>
          </a:xfrm>
        </p:spPr>
        <p:txBody>
          <a:bodyPr>
            <a:normAutofit/>
          </a:bodyPr>
          <a:lstStyle/>
          <a:p>
            <a:r>
              <a:rPr lang="en-GB" dirty="0"/>
              <a:t>Which of these are likely to relate to vocabulary scores?</a:t>
            </a:r>
          </a:p>
          <a:p>
            <a:pPr lvl="1"/>
            <a:r>
              <a:rPr lang="en-GB" dirty="0" err="1"/>
              <a:t>english_status</a:t>
            </a:r>
            <a:r>
              <a:rPr lang="en-GB" dirty="0"/>
              <a:t>: whether the participant is native or English as a second language (ESL)</a:t>
            </a:r>
          </a:p>
          <a:p>
            <a:pPr lvl="1"/>
            <a:r>
              <a:rPr lang="en-GB" dirty="0"/>
              <a:t>Age</a:t>
            </a:r>
          </a:p>
          <a:p>
            <a:pPr lvl="1"/>
            <a:r>
              <a:rPr lang="en-GB" dirty="0"/>
              <a:t>Gender</a:t>
            </a:r>
          </a:p>
          <a:p>
            <a:pPr lvl="1"/>
            <a:r>
              <a:rPr lang="en-GB" dirty="0" err="1"/>
              <a:t>Academic_year</a:t>
            </a:r>
            <a:r>
              <a:rPr lang="en-GB" dirty="0"/>
              <a:t>: 201718 or 201819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Relations among the data?</a:t>
            </a:r>
          </a:p>
        </p:txBody>
      </p:sp>
    </p:spTree>
    <p:extLst>
      <p:ext uri="{BB962C8B-B14F-4D97-AF65-F5344CB8AC3E}">
        <p14:creationId xmlns:p14="http://schemas.microsoft.com/office/powerpoint/2010/main" val="33517595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2831" y="1695823"/>
            <a:ext cx="9021170" cy="4425355"/>
          </a:xfrm>
        </p:spPr>
        <p:txBody>
          <a:bodyPr/>
          <a:lstStyle/>
          <a:p>
            <a:r>
              <a:rPr lang="en-GB" sz="2000" dirty="0"/>
              <a:t>Open the file: </a:t>
            </a:r>
            <a:r>
              <a:rPr lang="en-GB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</a:t>
            </a: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&lt;- </a:t>
            </a:r>
            <a:r>
              <a:rPr lang="en-GB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read_csv</a:t>
            </a:r>
            <a:r>
              <a:rPr lang="en-GB" sz="2000">
                <a:latin typeface="Courier New" panose="02070309020205020404" pitchFamily="49" charset="0"/>
                <a:cs typeface="Courier New" panose="02070309020205020404" pitchFamily="49" charset="0"/>
              </a:rPr>
              <a:t>("PSYC411-shipley-scores-anonymous-17_18</a:t>
            </a: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.csv")</a:t>
            </a:r>
          </a:p>
          <a:p>
            <a:r>
              <a:rPr lang="en-GB" sz="2000" dirty="0"/>
              <a:t>Now look at the data: </a:t>
            </a: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View(</a:t>
            </a:r>
            <a:r>
              <a:rPr lang="en-GB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</a:t>
            </a: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GB" sz="2000" dirty="0"/>
              <a:t>We can make a histogram of the first time people took the Gent vocabulary test:</a:t>
            </a:r>
          </a:p>
          <a:p>
            <a:pPr lvl="1"/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hist(dat$Gent_1_score)</a:t>
            </a:r>
          </a:p>
          <a:p>
            <a:r>
              <a:rPr lang="en-GB" sz="2000" dirty="0"/>
              <a:t>And a histogram of the second time people took the Gent test: </a:t>
            </a:r>
          </a:p>
          <a:p>
            <a:pPr lvl="1"/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hist(dat$Gent_2_score)</a:t>
            </a:r>
          </a:p>
          <a:p>
            <a:r>
              <a:rPr lang="en-GB" sz="2000" dirty="0"/>
              <a:t>We can find out means and standard deviations</a:t>
            </a:r>
          </a:p>
          <a:p>
            <a:pPr lvl="1"/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mean(dat$Gent_1_score) </a:t>
            </a:r>
            <a:r>
              <a:rPr lang="en-GB" sz="2000" dirty="0">
                <a:cs typeface="Courier New" panose="02070309020205020404" pitchFamily="49" charset="0"/>
              </a:rPr>
              <a:t>and</a:t>
            </a: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sd</a:t>
            </a: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(dat$Gent_2_score)</a:t>
            </a:r>
          </a:p>
          <a:p>
            <a:r>
              <a:rPr lang="en-GB" sz="2000" dirty="0">
                <a:cs typeface="Courier New" panose="02070309020205020404" pitchFamily="49" charset="0"/>
              </a:rPr>
              <a:t>Also using summarise function:</a:t>
            </a:r>
          </a:p>
          <a:p>
            <a:pPr lvl="1"/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summarise(</a:t>
            </a:r>
            <a:r>
              <a:rPr lang="en-GB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dat,mean</a:t>
            </a: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(Gent_1_score),</a:t>
            </a:r>
            <a:r>
              <a:rPr lang="en-GB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sd</a:t>
            </a: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(Gent_1_score), n())</a:t>
            </a:r>
          </a:p>
          <a:p>
            <a:pPr lvl="1"/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summarise(</a:t>
            </a:r>
            <a:r>
              <a:rPr lang="en-GB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dat,mean</a:t>
            </a: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(Gent_1_score, </a:t>
            </a:r>
            <a:r>
              <a:rPr lang="en-GB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na.rm</a:t>
            </a: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=T),</a:t>
            </a:r>
            <a:r>
              <a:rPr lang="en-GB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sd</a:t>
            </a: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(Gent_1_score, </a:t>
            </a:r>
            <a:r>
              <a:rPr lang="en-GB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na.rm</a:t>
            </a:r>
            <a:r>
              <a:rPr lang="en-GB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=T), n())</a:t>
            </a:r>
          </a:p>
          <a:p>
            <a:pPr lvl="1"/>
            <a:endParaRPr lang="en-GB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/>
              <a:t>Rstudio</a:t>
            </a:r>
            <a:r>
              <a:rPr lang="en-GB" dirty="0"/>
              <a:t> and R: representing data</a:t>
            </a:r>
          </a:p>
        </p:txBody>
      </p:sp>
    </p:spTree>
    <p:extLst>
      <p:ext uri="{BB962C8B-B14F-4D97-AF65-F5344CB8AC3E}">
        <p14:creationId xmlns:p14="http://schemas.microsoft.com/office/powerpoint/2010/main" val="919400456"/>
      </p:ext>
    </p:extLst>
  </p:cSld>
  <p:clrMapOvr>
    <a:masterClrMapping/>
  </p:clrMapOvr>
</p:sld>
</file>

<file path=ppt/theme/theme1.xml><?xml version="1.0" encoding="utf-8"?>
<a:theme xmlns:a="http://schemas.openxmlformats.org/drawingml/2006/main" name="Lancaster">
  <a:themeElements>
    <a:clrScheme name="Custom 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D52B1E"/>
      </a:hlink>
      <a:folHlink>
        <a:srgbClr val="D52B1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lides">
  <a:themeElements>
    <a:clrScheme name="Custom 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D52B1E"/>
      </a:hlink>
      <a:folHlink>
        <a:srgbClr val="D52B1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Default Theme">
  <a:themeElements>
    <a:clrScheme name="Custom 1">
      <a:dk1>
        <a:srgbClr val="8C0E1D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D52B1E"/>
      </a:hlink>
      <a:folHlink>
        <a:srgbClr val="D52B1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Slide 2: Text Only">
  <a:themeElements>
    <a:clrScheme name="Custom 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D52B1E"/>
      </a:hlink>
      <a:folHlink>
        <a:srgbClr val="D52B1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Lancaster.thmx</Template>
  <TotalTime>19911</TotalTime>
  <Words>637</Words>
  <Application>Microsoft Macintosh PowerPoint</Application>
  <PresentationFormat>On-screen Show (4:3)</PresentationFormat>
  <Paragraphs>69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Courier New</vt:lpstr>
      <vt:lpstr>Lancaster</vt:lpstr>
      <vt:lpstr>Slides</vt:lpstr>
      <vt:lpstr>Default Theme</vt:lpstr>
      <vt:lpstr>Slide 2: Text Only</vt:lpstr>
      <vt:lpstr>PSYC401: Analysing and Interpreting Psychological Data I</vt:lpstr>
      <vt:lpstr>Module outline</vt:lpstr>
      <vt:lpstr>Objectives for Week 3</vt:lpstr>
      <vt:lpstr>Rstudio and R: inputting data I</vt:lpstr>
      <vt:lpstr>Rstudio and R: inputting data II</vt:lpstr>
      <vt:lpstr>Types of data?</vt:lpstr>
      <vt:lpstr>Relations among the data?</vt:lpstr>
      <vt:lpstr>Rstudio and R: representing data</vt:lpstr>
    </vt:vector>
  </TitlesOfParts>
  <Company>Lancaster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5: Within-Factor ANOVA PSYC214: Statistics</dc:title>
  <dc:creator>Michelle To</dc:creator>
  <cp:lastModifiedBy>Monaghan, Padraic</cp:lastModifiedBy>
  <cp:revision>356</cp:revision>
  <cp:lastPrinted>2014-10-08T11:51:34Z</cp:lastPrinted>
  <dcterms:created xsi:type="dcterms:W3CDTF">2013-11-10T10:08:55Z</dcterms:created>
  <dcterms:modified xsi:type="dcterms:W3CDTF">2024-09-30T14:29:35Z</dcterms:modified>
</cp:coreProperties>
</file>